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98" r:id="rId2"/>
    <p:sldId id="295" r:id="rId3"/>
    <p:sldId id="297" r:id="rId4"/>
    <p:sldId id="296" r:id="rId5"/>
  </p:sldIdLst>
  <p:sldSz cx="104394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1EAF"/>
    <a:srgbClr val="BBB004"/>
    <a:srgbClr val="F6FB00"/>
    <a:srgbClr val="0F6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2"/>
    <p:restoredTop sz="96197"/>
  </p:normalViewPr>
  <p:slideViewPr>
    <p:cSldViewPr snapToGrid="0">
      <p:cViewPr>
        <p:scale>
          <a:sx n="138" d="100"/>
          <a:sy n="138" d="100"/>
        </p:scale>
        <p:origin x="-8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925" y="841772"/>
            <a:ext cx="782955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2701528"/>
            <a:ext cx="782955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3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5" y="273844"/>
            <a:ext cx="2250996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09" y="273844"/>
            <a:ext cx="6622494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1" y="1282304"/>
            <a:ext cx="9003983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1" y="3442098"/>
            <a:ext cx="9003983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1369219"/>
            <a:ext cx="4436745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1369219"/>
            <a:ext cx="4436745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273844"/>
            <a:ext cx="9003983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69" y="1260872"/>
            <a:ext cx="44163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69" y="1878806"/>
            <a:ext cx="4416355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6" y="1260872"/>
            <a:ext cx="443810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6" y="1878806"/>
            <a:ext cx="4438105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8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342900"/>
            <a:ext cx="33669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740569"/>
            <a:ext cx="5284946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1543050"/>
            <a:ext cx="33669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342900"/>
            <a:ext cx="33669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740569"/>
            <a:ext cx="5284946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1543050"/>
            <a:ext cx="33669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273844"/>
            <a:ext cx="900398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1369219"/>
            <a:ext cx="9003983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4767263"/>
            <a:ext cx="23488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2099E-CD7F-2A47-AA6D-99782936BF3A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4767263"/>
            <a:ext cx="352329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4767263"/>
            <a:ext cx="23488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24722E-E1A2-B94C-938D-11A2CC290C6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6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6.svg"/><Relationship Id="rId2" Type="http://schemas.openxmlformats.org/officeDocument/2006/relationships/image" Target="../media/image22.png"/><Relationship Id="rId16" Type="http://schemas.openxmlformats.org/officeDocument/2006/relationships/image" Target="../media/image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7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e 65">
            <a:extLst>
              <a:ext uri="{FF2B5EF4-FFF2-40B4-BE49-F238E27FC236}">
                <a16:creationId xmlns:a16="http://schemas.microsoft.com/office/drawing/2014/main" id="{7550ED70-BE09-D4A7-8BEF-0BCA3C6F436F}"/>
              </a:ext>
            </a:extLst>
          </p:cNvPr>
          <p:cNvGrpSpPr/>
          <p:nvPr/>
        </p:nvGrpSpPr>
        <p:grpSpPr>
          <a:xfrm>
            <a:off x="441590" y="371384"/>
            <a:ext cx="1680823" cy="1122824"/>
            <a:chOff x="441590" y="371384"/>
            <a:chExt cx="1680823" cy="1122824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8E545FAE-D19A-81D0-9268-822965537BB0}"/>
                </a:ext>
              </a:extLst>
            </p:cNvPr>
            <p:cNvSpPr txBox="1"/>
            <p:nvPr/>
          </p:nvSpPr>
          <p:spPr>
            <a:xfrm>
              <a:off x="1492208" y="371384"/>
              <a:ext cx="5870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f</a:t>
              </a:r>
              <a:r>
                <a:rPr lang="en-US" sz="900" baseline="-25000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tonic</a:t>
              </a:r>
              <a:r>
                <a:rPr lang="en-US" sz="900" baseline="-250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 </a:t>
              </a:r>
              <a:r>
                <a:rPr lang="en-US" sz="9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[Hz]</a:t>
              </a:r>
              <a:endPara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C7C464-594B-EB07-8FEE-84DD82F82893}"/>
                </a:ext>
              </a:extLst>
            </p:cNvPr>
            <p:cNvSpPr/>
            <p:nvPr/>
          </p:nvSpPr>
          <p:spPr>
            <a:xfrm>
              <a:off x="1079288" y="810548"/>
              <a:ext cx="180000" cy="219316"/>
            </a:xfrm>
            <a:prstGeom prst="rect">
              <a:avLst/>
            </a:prstGeom>
            <a:solidFill>
              <a:srgbClr val="F8D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D5923B-A674-8BA1-1D8B-E2C3F9855689}"/>
                </a:ext>
              </a:extLst>
            </p:cNvPr>
            <p:cNvSpPr/>
            <p:nvPr/>
          </p:nvSpPr>
          <p:spPr>
            <a:xfrm>
              <a:off x="813975" y="581488"/>
              <a:ext cx="180000" cy="750468"/>
            </a:xfrm>
            <a:prstGeom prst="rect">
              <a:avLst/>
            </a:prstGeom>
            <a:solidFill>
              <a:srgbClr val="F8D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F3434CF9-779F-2C6D-EAF2-BF7DAFE9FD31}"/>
                </a:ext>
              </a:extLst>
            </p:cNvPr>
            <p:cNvSpPr/>
            <p:nvPr/>
          </p:nvSpPr>
          <p:spPr>
            <a:xfrm>
              <a:off x="814255" y="581488"/>
              <a:ext cx="180000" cy="180000"/>
            </a:xfrm>
            <a:prstGeom prst="ellipse">
              <a:avLst/>
            </a:prstGeom>
            <a:gradFill>
              <a:gsLst>
                <a:gs pos="27000">
                  <a:schemeClr val="accent3">
                    <a:lumMod val="0"/>
                    <a:lumOff val="100000"/>
                  </a:schemeClr>
                </a:gs>
                <a:gs pos="74000">
                  <a:srgbClr val="EAEBEB"/>
                </a:gs>
                <a:gs pos="94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</a:t>
              </a: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89C2ACD-C36F-96A5-470B-5AD081A75611}"/>
                </a:ext>
              </a:extLst>
            </p:cNvPr>
            <p:cNvSpPr/>
            <p:nvPr/>
          </p:nvSpPr>
          <p:spPr>
            <a:xfrm>
              <a:off x="814255" y="774906"/>
              <a:ext cx="180000" cy="180000"/>
            </a:xfrm>
            <a:prstGeom prst="ellipse">
              <a:avLst/>
            </a:prstGeom>
            <a:gradFill>
              <a:gsLst>
                <a:gs pos="27000">
                  <a:schemeClr val="accent3">
                    <a:lumMod val="0"/>
                    <a:lumOff val="100000"/>
                  </a:schemeClr>
                </a:gs>
                <a:gs pos="74000">
                  <a:srgbClr val="EAEBEB"/>
                </a:gs>
                <a:gs pos="94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Helvetica Neue Light" panose="02000403000000020004" pitchFamily="2" charset="0"/>
                  <a:ea typeface="Helvetica Neue Light" panose="02000403000000020004" pitchFamily="2" charset="0"/>
                  <a:cs typeface="+mn-cs"/>
                </a:rPr>
                <a:t>2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E65C62F1-40F3-1838-9323-84CE904B5F11}"/>
                </a:ext>
              </a:extLst>
            </p:cNvPr>
            <p:cNvSpPr/>
            <p:nvPr/>
          </p:nvSpPr>
          <p:spPr>
            <a:xfrm>
              <a:off x="1079994" y="824875"/>
              <a:ext cx="180000" cy="180000"/>
            </a:xfrm>
            <a:prstGeom prst="ellipse">
              <a:avLst/>
            </a:prstGeom>
            <a:gradFill>
              <a:gsLst>
                <a:gs pos="27000">
                  <a:schemeClr val="accent3">
                    <a:lumMod val="0"/>
                    <a:lumOff val="100000"/>
                  </a:schemeClr>
                </a:gs>
                <a:gs pos="74000">
                  <a:srgbClr val="EAEBEB"/>
                </a:gs>
                <a:gs pos="94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070D9209-45B9-A480-083C-587CB5C591D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994255" y="671488"/>
              <a:ext cx="85739" cy="2433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FA16E9BB-F3EC-92C5-6B2F-0E6BA07F775A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994255" y="864906"/>
              <a:ext cx="85739" cy="4996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47795E3-919B-B7FF-6E15-DCB8A3AE30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4520" y="446857"/>
              <a:ext cx="108000" cy="108000"/>
            </a:xfrm>
            <a:prstGeom prst="ellipse">
              <a:avLst/>
            </a:prstGeom>
            <a:gradFill>
              <a:gsLst>
                <a:gs pos="27000">
                  <a:schemeClr val="accent3">
                    <a:lumMod val="0"/>
                    <a:lumOff val="100000"/>
                  </a:schemeClr>
                </a:gs>
                <a:gs pos="74000">
                  <a:srgbClr val="EAEBEB"/>
                </a:gs>
                <a:gs pos="94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9A265B54-B4B0-A9B4-90F1-5555C3EAC2DF}"/>
                </a:ext>
              </a:extLst>
            </p:cNvPr>
            <p:cNvCxnSpPr>
              <a:cxnSpLocks/>
              <a:stCxn id="35" idx="6"/>
              <a:endCxn id="32" idx="0"/>
            </p:cNvCxnSpPr>
            <p:nvPr/>
          </p:nvCxnSpPr>
          <p:spPr>
            <a:xfrm>
              <a:off x="1092520" y="500857"/>
              <a:ext cx="77474" cy="324018"/>
            </a:xfrm>
            <a:prstGeom prst="straightConnector1">
              <a:avLst/>
            </a:prstGeom>
            <a:ln w="3175">
              <a:solidFill>
                <a:srgbClr val="E287AC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5C5F8D60-1451-D517-8CDC-7458761CF2E9}"/>
                </a:ext>
              </a:extLst>
            </p:cNvPr>
            <p:cNvCxnSpPr>
              <a:cxnSpLocks/>
              <a:stCxn id="35" idx="2"/>
              <a:endCxn id="29" idx="0"/>
            </p:cNvCxnSpPr>
            <p:nvPr/>
          </p:nvCxnSpPr>
          <p:spPr>
            <a:xfrm flipH="1">
              <a:off x="904255" y="500857"/>
              <a:ext cx="80265" cy="80631"/>
            </a:xfrm>
            <a:prstGeom prst="straightConnector1">
              <a:avLst/>
            </a:prstGeom>
            <a:ln w="3175">
              <a:solidFill>
                <a:srgbClr val="E287AC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78B302AF-32FE-4C37-428A-574465BC2342}"/>
                </a:ext>
              </a:extLst>
            </p:cNvPr>
            <p:cNvSpPr/>
            <p:nvPr/>
          </p:nvSpPr>
          <p:spPr>
            <a:xfrm>
              <a:off x="810679" y="1123435"/>
              <a:ext cx="180000" cy="180000"/>
            </a:xfrm>
            <a:prstGeom prst="ellipse">
              <a:avLst/>
            </a:prstGeom>
            <a:gradFill>
              <a:gsLst>
                <a:gs pos="27000">
                  <a:schemeClr val="accent3">
                    <a:lumMod val="0"/>
                    <a:lumOff val="100000"/>
                  </a:schemeClr>
                </a:gs>
                <a:gs pos="74000">
                  <a:srgbClr val="EAEBEB"/>
                </a:gs>
                <a:gs pos="94000">
                  <a:schemeClr val="accent3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8C973B22-C256-B98E-EB45-D5B1CB911CC6}"/>
                </a:ext>
              </a:extLst>
            </p:cNvPr>
            <p:cNvCxnSpPr>
              <a:cxnSpLocks/>
              <a:stCxn id="38" idx="6"/>
              <a:endCxn id="32" idx="2"/>
            </p:cNvCxnSpPr>
            <p:nvPr/>
          </p:nvCxnSpPr>
          <p:spPr>
            <a:xfrm flipV="1">
              <a:off x="990679" y="914875"/>
              <a:ext cx="89315" cy="29856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257B508E-73E2-5648-A508-88DDE92AD5F5}"/>
                </a:ext>
              </a:extLst>
            </p:cNvPr>
            <p:cNvSpPr txBox="1"/>
            <p:nvPr/>
          </p:nvSpPr>
          <p:spPr>
            <a:xfrm>
              <a:off x="735454" y="1118643"/>
              <a:ext cx="3337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100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CF2394FC-DC29-3517-E4A0-46D4DDA4CCF0}"/>
                </a:ext>
              </a:extLst>
            </p:cNvPr>
            <p:cNvSpPr txBox="1"/>
            <p:nvPr/>
          </p:nvSpPr>
          <p:spPr>
            <a:xfrm rot="5400000">
              <a:off x="796245" y="939064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…</a:t>
              </a:r>
            </a:p>
          </p:txBody>
        </p: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A6BAFA34-A54B-357E-E3C1-D018A7B17089}"/>
                </a:ext>
              </a:extLst>
            </p:cNvPr>
            <p:cNvCxnSpPr/>
            <p:nvPr/>
          </p:nvCxnSpPr>
          <p:spPr>
            <a:xfrm>
              <a:off x="735454" y="581488"/>
              <a:ext cx="0" cy="373418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FE69F7DA-A487-6FED-8CE0-F960A9EE9C3C}"/>
                </a:ext>
              </a:extLst>
            </p:cNvPr>
            <p:cNvCxnSpPr/>
            <p:nvPr/>
          </p:nvCxnSpPr>
          <p:spPr>
            <a:xfrm>
              <a:off x="732869" y="988075"/>
              <a:ext cx="0" cy="37341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2AFFC3BF-D9DC-B23F-5387-84C664903D32}"/>
                </a:ext>
              </a:extLst>
            </p:cNvPr>
            <p:cNvCxnSpPr>
              <a:cxnSpLocks/>
            </p:cNvCxnSpPr>
            <p:nvPr/>
          </p:nvCxnSpPr>
          <p:spPr>
            <a:xfrm>
              <a:off x="1317033" y="810332"/>
              <a:ext cx="0" cy="21953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6198B07-03E3-6684-0B5E-348CCF91FDD4}"/>
                </a:ext>
              </a:extLst>
            </p:cNvPr>
            <p:cNvSpPr/>
            <p:nvPr/>
          </p:nvSpPr>
          <p:spPr>
            <a:xfrm rot="16200000">
              <a:off x="1620462" y="977179"/>
              <a:ext cx="138230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741F75-5407-5554-14C5-6BF3F5CAB544}"/>
                </a:ext>
              </a:extLst>
            </p:cNvPr>
            <p:cNvSpPr/>
            <p:nvPr/>
          </p:nvSpPr>
          <p:spPr>
            <a:xfrm rot="16200000">
              <a:off x="1620462" y="804167"/>
              <a:ext cx="13823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30F137-C82D-1879-96CF-C7E14F01698F}"/>
                </a:ext>
              </a:extLst>
            </p:cNvPr>
            <p:cNvSpPr/>
            <p:nvPr/>
          </p:nvSpPr>
          <p:spPr>
            <a:xfrm rot="16200000">
              <a:off x="1620462" y="646312"/>
              <a:ext cx="138230" cy="4571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F66F578-D2E5-7938-941F-6D46A69184C4}"/>
                </a:ext>
              </a:extLst>
            </p:cNvPr>
            <p:cNvSpPr txBox="1"/>
            <p:nvPr/>
          </p:nvSpPr>
          <p:spPr>
            <a:xfrm>
              <a:off x="499553" y="507454"/>
              <a:ext cx="2920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5x</a:t>
              </a:r>
              <a:endPara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12E0C3A-192C-8184-5258-A433626F64B6}"/>
                </a:ext>
              </a:extLst>
            </p:cNvPr>
            <p:cNvSpPr txBox="1"/>
            <p:nvPr/>
          </p:nvSpPr>
          <p:spPr>
            <a:xfrm>
              <a:off x="441590" y="1217605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95x</a:t>
              </a:r>
              <a:endPara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9DD6385-F373-6170-1418-B4539B62FADE}"/>
                </a:ext>
              </a:extLst>
            </p:cNvPr>
            <p:cNvSpPr txBox="1"/>
            <p:nvPr/>
          </p:nvSpPr>
          <p:spPr>
            <a:xfrm>
              <a:off x="1636632" y="571715"/>
              <a:ext cx="3465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high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4910F37B-D83D-6EA0-A2B7-AB2BE5CEE82E}"/>
                </a:ext>
              </a:extLst>
            </p:cNvPr>
            <p:cNvSpPr txBox="1"/>
            <p:nvPr/>
          </p:nvSpPr>
          <p:spPr>
            <a:xfrm>
              <a:off x="1636632" y="723925"/>
              <a:ext cx="4267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interm</a:t>
              </a:r>
              <a:endPara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8AEAFEEB-D6C0-2666-A3ED-E5369E1ACA1F}"/>
                </a:ext>
              </a:extLst>
            </p:cNvPr>
            <p:cNvSpPr txBox="1"/>
            <p:nvPr/>
          </p:nvSpPr>
          <p:spPr>
            <a:xfrm>
              <a:off x="1636632" y="901740"/>
              <a:ext cx="3161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low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38AECDEB-0BBA-E3B4-863B-C06C1714A415}"/>
                </a:ext>
              </a:extLst>
            </p:cNvPr>
            <p:cNvCxnSpPr>
              <a:cxnSpLocks/>
            </p:cNvCxnSpPr>
            <p:nvPr/>
          </p:nvCxnSpPr>
          <p:spPr>
            <a:xfrm>
              <a:off x="1524173" y="1308492"/>
              <a:ext cx="16837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D942B6F-A34B-5E0D-5B19-4C1B48DC4C39}"/>
                </a:ext>
              </a:extLst>
            </p:cNvPr>
            <p:cNvSpPr txBox="1"/>
            <p:nvPr/>
          </p:nvSpPr>
          <p:spPr>
            <a:xfrm>
              <a:off x="1643356" y="1208655"/>
              <a:ext cx="4315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strong</a:t>
              </a:r>
            </a:p>
          </p:txBody>
        </p: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5E2F3784-F0C7-F323-FABE-23B53B27C4BF}"/>
                </a:ext>
              </a:extLst>
            </p:cNvPr>
            <p:cNvCxnSpPr>
              <a:cxnSpLocks/>
            </p:cNvCxnSpPr>
            <p:nvPr/>
          </p:nvCxnSpPr>
          <p:spPr>
            <a:xfrm>
              <a:off x="1522631" y="1393990"/>
              <a:ext cx="168376" cy="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8723774-0A9C-34BE-9C2F-760B9DEF8890}"/>
                </a:ext>
              </a:extLst>
            </p:cNvPr>
            <p:cNvSpPr txBox="1"/>
            <p:nvPr/>
          </p:nvSpPr>
          <p:spPr>
            <a:xfrm>
              <a:off x="1641814" y="1294153"/>
              <a:ext cx="3882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weak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13F45F6B-C44F-934B-03A0-6D7FE47D1CFA}"/>
                </a:ext>
              </a:extLst>
            </p:cNvPr>
            <p:cNvSpPr txBox="1"/>
            <p:nvPr/>
          </p:nvSpPr>
          <p:spPr>
            <a:xfrm>
              <a:off x="1436007" y="1074273"/>
              <a:ext cx="6864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rPr>
                <a:t>corr. tonic</a:t>
              </a:r>
              <a:endPara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67" name="ZoneTexte 66">
            <a:extLst>
              <a:ext uri="{FF2B5EF4-FFF2-40B4-BE49-F238E27FC236}">
                <a16:creationId xmlns:a16="http://schemas.microsoft.com/office/drawing/2014/main" id="{D306AB08-C4C7-1AA4-B5F5-78019E7F5200}"/>
              </a:ext>
            </a:extLst>
          </p:cNvPr>
          <p:cNvSpPr txBox="1"/>
          <p:nvPr/>
        </p:nvSpPr>
        <p:spPr>
          <a:xfrm>
            <a:off x="545145" y="220706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Gamma_d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*0.7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F31737F-10B8-C3D9-86BD-9F0D93ADDFA6}"/>
              </a:ext>
            </a:extLst>
          </p:cNvPr>
          <p:cNvSpPr txBox="1"/>
          <p:nvPr/>
        </p:nvSpPr>
        <p:spPr>
          <a:xfrm>
            <a:off x="645586" y="27178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TEST 1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8156796-E682-C98A-998E-C52A45F04921}"/>
              </a:ext>
            </a:extLst>
          </p:cNvPr>
          <p:cNvSpPr txBox="1"/>
          <p:nvPr/>
        </p:nvSpPr>
        <p:spPr>
          <a:xfrm>
            <a:off x="555732" y="1965858"/>
            <a:ext cx="14718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Param set A with 10% var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3FD26A6-F8C8-6153-DA23-2FB7F563E142}"/>
              </a:ext>
            </a:extLst>
          </p:cNvPr>
          <p:cNvSpPr txBox="1"/>
          <p:nvPr/>
        </p:nvSpPr>
        <p:spPr>
          <a:xfrm>
            <a:off x="2881945" y="219669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Gamma_d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9B35355-958B-8D7B-78F7-743542321ADE}"/>
              </a:ext>
            </a:extLst>
          </p:cNvPr>
          <p:cNvSpPr txBox="1"/>
          <p:nvPr/>
        </p:nvSpPr>
        <p:spPr>
          <a:xfrm>
            <a:off x="2892532" y="1955488"/>
            <a:ext cx="14718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Param set A with 10% var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7F27BAD-D3BD-09B4-EC0E-92BF55D38F0D}"/>
              </a:ext>
            </a:extLst>
          </p:cNvPr>
          <p:cNvSpPr txBox="1"/>
          <p:nvPr/>
        </p:nvSpPr>
        <p:spPr>
          <a:xfrm>
            <a:off x="3168653" y="27178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TEST 2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6DBA6CD-0941-9B1F-7E9F-4EA947764C4C}"/>
              </a:ext>
            </a:extLst>
          </p:cNvPr>
          <p:cNvSpPr txBox="1"/>
          <p:nvPr/>
        </p:nvSpPr>
        <p:spPr>
          <a:xfrm>
            <a:off x="4844434" y="2207060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Gamma_d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C56A9F0D-35F1-9EBB-7CC7-B2B1473A637F}"/>
              </a:ext>
            </a:extLst>
          </p:cNvPr>
          <p:cNvSpPr txBox="1"/>
          <p:nvPr/>
        </p:nvSpPr>
        <p:spPr>
          <a:xfrm>
            <a:off x="4855021" y="1965858"/>
            <a:ext cx="1476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Param set B with 10% var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EA011D5-D442-BBA1-C29A-E157F3EB27DC}"/>
              </a:ext>
            </a:extLst>
          </p:cNvPr>
          <p:cNvSpPr txBox="1"/>
          <p:nvPr/>
        </p:nvSpPr>
        <p:spPr>
          <a:xfrm>
            <a:off x="5131142" y="37548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TEST 2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4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raphique 160">
            <a:extLst>
              <a:ext uri="{FF2B5EF4-FFF2-40B4-BE49-F238E27FC236}">
                <a16:creationId xmlns:a16="http://schemas.microsoft.com/office/drawing/2014/main" id="{0A225379-782F-685D-EFF2-A41F1AB27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0651"/>
          <a:stretch/>
        </p:blipFill>
        <p:spPr>
          <a:xfrm>
            <a:off x="1585202" y="3642456"/>
            <a:ext cx="1433593" cy="1509584"/>
          </a:xfrm>
          <a:prstGeom prst="rect">
            <a:avLst/>
          </a:prstGeom>
        </p:spPr>
      </p:pic>
      <p:pic>
        <p:nvPicPr>
          <p:cNvPr id="159" name="Graphique 158">
            <a:extLst>
              <a:ext uri="{FF2B5EF4-FFF2-40B4-BE49-F238E27FC236}">
                <a16:creationId xmlns:a16="http://schemas.microsoft.com/office/drawing/2014/main" id="{81221E15-353C-2DF1-1E74-CD3734E727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0651"/>
          <a:stretch/>
        </p:blipFill>
        <p:spPr>
          <a:xfrm>
            <a:off x="1542753" y="93622"/>
            <a:ext cx="1433593" cy="1509584"/>
          </a:xfrm>
          <a:prstGeom prst="rect">
            <a:avLst/>
          </a:prstGeom>
        </p:spPr>
      </p:pic>
      <p:pic>
        <p:nvPicPr>
          <p:cNvPr id="136" name="Graphique 135">
            <a:extLst>
              <a:ext uri="{FF2B5EF4-FFF2-40B4-BE49-F238E27FC236}">
                <a16:creationId xmlns:a16="http://schemas.microsoft.com/office/drawing/2014/main" id="{6A6D0787-0BAE-5B0F-B5E7-B698E960CB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1738"/>
          <a:stretch/>
        </p:blipFill>
        <p:spPr>
          <a:xfrm>
            <a:off x="7823801" y="3828248"/>
            <a:ext cx="1433593" cy="1453657"/>
          </a:xfrm>
          <a:prstGeom prst="rect">
            <a:avLst/>
          </a:prstGeom>
        </p:spPr>
      </p:pic>
      <p:pic>
        <p:nvPicPr>
          <p:cNvPr id="137" name="Graphique 136">
            <a:extLst>
              <a:ext uri="{FF2B5EF4-FFF2-40B4-BE49-F238E27FC236}">
                <a16:creationId xmlns:a16="http://schemas.microsoft.com/office/drawing/2014/main" id="{9AD82839-213C-B7ED-47BE-966E13A704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0651"/>
          <a:stretch/>
        </p:blipFill>
        <p:spPr>
          <a:xfrm>
            <a:off x="8645" y="3633916"/>
            <a:ext cx="1433593" cy="1509583"/>
          </a:xfrm>
          <a:prstGeom prst="rect">
            <a:avLst/>
          </a:prstGeom>
        </p:spPr>
      </p:pic>
      <p:pic>
        <p:nvPicPr>
          <p:cNvPr id="138" name="Graphique 137">
            <a:extLst>
              <a:ext uri="{FF2B5EF4-FFF2-40B4-BE49-F238E27FC236}">
                <a16:creationId xmlns:a16="http://schemas.microsoft.com/office/drawing/2014/main" id="{3FBE5480-753F-2886-F339-CCFB694C73E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1217"/>
          <a:stretch/>
        </p:blipFill>
        <p:spPr>
          <a:xfrm>
            <a:off x="20425" y="1850611"/>
            <a:ext cx="1433593" cy="1480451"/>
          </a:xfrm>
          <a:prstGeom prst="rect">
            <a:avLst/>
          </a:prstGeom>
        </p:spPr>
      </p:pic>
      <p:pic>
        <p:nvPicPr>
          <p:cNvPr id="139" name="Graphique 138">
            <a:extLst>
              <a:ext uri="{FF2B5EF4-FFF2-40B4-BE49-F238E27FC236}">
                <a16:creationId xmlns:a16="http://schemas.microsoft.com/office/drawing/2014/main" id="{E7060BFD-A654-65A3-BD6A-B9549378C1F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71217"/>
          <a:stretch/>
        </p:blipFill>
        <p:spPr>
          <a:xfrm>
            <a:off x="7831723" y="1654636"/>
            <a:ext cx="1433593" cy="1480450"/>
          </a:xfrm>
          <a:prstGeom prst="rect">
            <a:avLst/>
          </a:prstGeom>
        </p:spPr>
      </p:pic>
      <p:pic>
        <p:nvPicPr>
          <p:cNvPr id="140" name="Graphique 139">
            <a:extLst>
              <a:ext uri="{FF2B5EF4-FFF2-40B4-BE49-F238E27FC236}">
                <a16:creationId xmlns:a16="http://schemas.microsoft.com/office/drawing/2014/main" id="{BC4380CE-6A14-ECAD-04B4-5CDB6F6A91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71481"/>
          <a:stretch/>
        </p:blipFill>
        <p:spPr>
          <a:xfrm>
            <a:off x="1500556" y="1891878"/>
            <a:ext cx="1433593" cy="1466891"/>
          </a:xfrm>
          <a:prstGeom prst="rect">
            <a:avLst/>
          </a:prstGeom>
        </p:spPr>
      </p:pic>
      <p:pic>
        <p:nvPicPr>
          <p:cNvPr id="141" name="Graphique 140">
            <a:extLst>
              <a:ext uri="{FF2B5EF4-FFF2-40B4-BE49-F238E27FC236}">
                <a16:creationId xmlns:a16="http://schemas.microsoft.com/office/drawing/2014/main" id="{D7C3B557-D0E9-0513-B421-D596E37A94F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71189"/>
          <a:stretch/>
        </p:blipFill>
        <p:spPr>
          <a:xfrm>
            <a:off x="85381" y="107476"/>
            <a:ext cx="1433593" cy="1481877"/>
          </a:xfrm>
          <a:prstGeom prst="rect">
            <a:avLst/>
          </a:prstGeom>
        </p:spPr>
      </p:pic>
      <p:pic>
        <p:nvPicPr>
          <p:cNvPr id="145" name="Graphique 144">
            <a:extLst>
              <a:ext uri="{FF2B5EF4-FFF2-40B4-BE49-F238E27FC236}">
                <a16:creationId xmlns:a16="http://schemas.microsoft.com/office/drawing/2014/main" id="{9E762F2F-88EA-805A-AF2A-F260C12BBD2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71738"/>
          <a:stretch/>
        </p:blipFill>
        <p:spPr>
          <a:xfrm>
            <a:off x="7911843" y="78225"/>
            <a:ext cx="1433593" cy="1453657"/>
          </a:xfrm>
          <a:prstGeom prst="rect">
            <a:avLst/>
          </a:prstGeom>
        </p:spPr>
      </p:pic>
      <p:pic>
        <p:nvPicPr>
          <p:cNvPr id="119" name="Image 118" descr="Une image contenant Rectangle, Caractère coloré, jaune, carré&#10;&#10;Description générée automatiquement">
            <a:extLst>
              <a:ext uri="{FF2B5EF4-FFF2-40B4-BE49-F238E27FC236}">
                <a16:creationId xmlns:a16="http://schemas.microsoft.com/office/drawing/2014/main" id="{E33546E7-0A0F-8156-39EF-E41EE87EA8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06945" y="1055214"/>
            <a:ext cx="3977536" cy="314063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EA0843A-1E04-7D8F-D270-12B66B799922}"/>
              </a:ext>
            </a:extLst>
          </p:cNvPr>
          <p:cNvSpPr txBox="1"/>
          <p:nvPr/>
        </p:nvSpPr>
        <p:spPr>
          <a:xfrm rot="10800000" flipV="1">
            <a:off x="3210733" y="813284"/>
            <a:ext cx="1280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Tau_l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0CF19E-83D0-2CFB-442F-F912294ADE9B}"/>
              </a:ext>
            </a:extLst>
          </p:cNvPr>
          <p:cNvSpPr txBox="1"/>
          <p:nvPr/>
        </p:nvSpPr>
        <p:spPr>
          <a:xfrm>
            <a:off x="3278508" y="1104462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A80ADB-1EE8-DB87-B857-5BF94AC4C8F9}"/>
              </a:ext>
            </a:extLst>
          </p:cNvPr>
          <p:cNvSpPr txBox="1"/>
          <p:nvPr/>
        </p:nvSpPr>
        <p:spPr>
          <a:xfrm>
            <a:off x="3278508" y="1397876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201E49-F3F6-6C22-6B3D-CFC41B7B1578}"/>
              </a:ext>
            </a:extLst>
          </p:cNvPr>
          <p:cNvSpPr txBox="1"/>
          <p:nvPr/>
        </p:nvSpPr>
        <p:spPr>
          <a:xfrm>
            <a:off x="3278508" y="1691290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197C83-688E-57AA-C50F-AF1952220CD6}"/>
              </a:ext>
            </a:extLst>
          </p:cNvPr>
          <p:cNvSpPr txBox="1"/>
          <p:nvPr/>
        </p:nvSpPr>
        <p:spPr>
          <a:xfrm>
            <a:off x="3278508" y="2012037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7BBA09-1683-7983-7489-4D5F67867409}"/>
              </a:ext>
            </a:extLst>
          </p:cNvPr>
          <p:cNvSpPr txBox="1"/>
          <p:nvPr/>
        </p:nvSpPr>
        <p:spPr>
          <a:xfrm>
            <a:off x="3278508" y="2320179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2C011-1BEB-A4BF-2B37-BC2DFE319A50}"/>
              </a:ext>
            </a:extLst>
          </p:cNvPr>
          <p:cNvSpPr txBox="1"/>
          <p:nvPr/>
        </p:nvSpPr>
        <p:spPr>
          <a:xfrm>
            <a:off x="3278508" y="2613593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B3FE4E-D66F-AA89-95A5-84BDEACC843C}"/>
              </a:ext>
            </a:extLst>
          </p:cNvPr>
          <p:cNvSpPr txBox="1"/>
          <p:nvPr/>
        </p:nvSpPr>
        <p:spPr>
          <a:xfrm>
            <a:off x="3278508" y="2907007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700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BC70C1-A1B3-9599-778F-2B90060403BA}"/>
              </a:ext>
            </a:extLst>
          </p:cNvPr>
          <p:cNvSpPr txBox="1"/>
          <p:nvPr/>
        </p:nvSpPr>
        <p:spPr>
          <a:xfrm>
            <a:off x="3278508" y="322775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BE7F1-3C2B-96AB-6C60-34B3A94B6653}"/>
              </a:ext>
            </a:extLst>
          </p:cNvPr>
          <p:cNvSpPr txBox="1"/>
          <p:nvPr/>
        </p:nvSpPr>
        <p:spPr>
          <a:xfrm>
            <a:off x="3278508" y="3537070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900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4EFCAE9-AA86-6617-BECC-697A8E49C304}"/>
              </a:ext>
            </a:extLst>
          </p:cNvPr>
          <p:cNvSpPr txBox="1"/>
          <p:nvPr/>
        </p:nvSpPr>
        <p:spPr>
          <a:xfrm>
            <a:off x="3199961" y="384638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D8D222-A4CA-168F-5797-F25FB46A3E1F}"/>
              </a:ext>
            </a:extLst>
          </p:cNvPr>
          <p:cNvSpPr txBox="1"/>
          <p:nvPr/>
        </p:nvSpPr>
        <p:spPr>
          <a:xfrm>
            <a:off x="5447036" y="527542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B7C745-F736-854D-D065-74012D2E8395}"/>
              </a:ext>
            </a:extLst>
          </p:cNvPr>
          <p:cNvSpPr txBox="1"/>
          <p:nvPr/>
        </p:nvSpPr>
        <p:spPr>
          <a:xfrm>
            <a:off x="3698816" y="776626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2B9532-0E02-154D-017D-AD51A9EAF361}"/>
              </a:ext>
            </a:extLst>
          </p:cNvPr>
          <p:cNvSpPr txBox="1"/>
          <p:nvPr/>
        </p:nvSpPr>
        <p:spPr>
          <a:xfrm>
            <a:off x="4264989" y="776626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A4DC2E-1E50-9314-F0B7-B3D451DDE222}"/>
              </a:ext>
            </a:extLst>
          </p:cNvPr>
          <p:cNvSpPr txBox="1"/>
          <p:nvPr/>
        </p:nvSpPr>
        <p:spPr>
          <a:xfrm>
            <a:off x="4824690" y="776626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B7E4B16-A18B-D575-5992-AEA504403529}"/>
              </a:ext>
            </a:extLst>
          </p:cNvPr>
          <p:cNvSpPr txBox="1"/>
          <p:nvPr/>
        </p:nvSpPr>
        <p:spPr>
          <a:xfrm>
            <a:off x="5414812" y="764903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1813A-2018-A325-DE5F-D0A2DF4AD140}"/>
              </a:ext>
            </a:extLst>
          </p:cNvPr>
          <p:cNvSpPr txBox="1"/>
          <p:nvPr/>
        </p:nvSpPr>
        <p:spPr>
          <a:xfrm>
            <a:off x="5966089" y="776626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3FD330-81FC-ED3F-F9B0-A371B4FF4D2F}"/>
              </a:ext>
            </a:extLst>
          </p:cNvPr>
          <p:cNvSpPr txBox="1"/>
          <p:nvPr/>
        </p:nvSpPr>
        <p:spPr>
          <a:xfrm>
            <a:off x="6486088" y="78915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0.008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295A45-A51A-DE22-0990-0263AE16A9EC}"/>
              </a:ext>
            </a:extLst>
          </p:cNvPr>
          <p:cNvSpPr txBox="1"/>
          <p:nvPr/>
        </p:nvSpPr>
        <p:spPr>
          <a:xfrm>
            <a:off x="7093601" y="789152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EEC85FE-E8D6-AAF9-F43D-0A6D6C1474B6}"/>
              </a:ext>
            </a:extLst>
          </p:cNvPr>
          <p:cNvSpPr txBox="1"/>
          <p:nvPr/>
        </p:nvSpPr>
        <p:spPr>
          <a:xfrm>
            <a:off x="6143676" y="3863009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E962C2-6AFD-1B0A-1A4A-B846F85DC1E7}"/>
              </a:ext>
            </a:extLst>
          </p:cNvPr>
          <p:cNvSpPr txBox="1"/>
          <p:nvPr/>
        </p:nvSpPr>
        <p:spPr>
          <a:xfrm>
            <a:off x="8400081" y="3532220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F4EB68-62CF-F96C-032C-63CBBEC65840}"/>
              </a:ext>
            </a:extLst>
          </p:cNvPr>
          <p:cNvSpPr txBox="1"/>
          <p:nvPr/>
        </p:nvSpPr>
        <p:spPr>
          <a:xfrm>
            <a:off x="3866330" y="3798680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EB4B977-9774-44D6-F7FE-A7F2DDC22EF6}"/>
              </a:ext>
            </a:extLst>
          </p:cNvPr>
          <p:cNvSpPr txBox="1"/>
          <p:nvPr/>
        </p:nvSpPr>
        <p:spPr>
          <a:xfrm>
            <a:off x="63674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5B53E63-483F-93C6-B91F-93E0E04808A2}"/>
              </a:ext>
            </a:extLst>
          </p:cNvPr>
          <p:cNvSpPr txBox="1"/>
          <p:nvPr/>
        </p:nvSpPr>
        <p:spPr>
          <a:xfrm>
            <a:off x="4338516" y="2317576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7A7C180-778C-D6AF-16BC-81FD487F62F3}"/>
              </a:ext>
            </a:extLst>
          </p:cNvPr>
          <p:cNvSpPr txBox="1"/>
          <p:nvPr/>
        </p:nvSpPr>
        <p:spPr>
          <a:xfrm>
            <a:off x="4431850" y="3798680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92B6384-5123-6913-559F-1F8E9E10BFAA}"/>
              </a:ext>
            </a:extLst>
          </p:cNvPr>
          <p:cNvSpPr txBox="1"/>
          <p:nvPr/>
        </p:nvSpPr>
        <p:spPr>
          <a:xfrm>
            <a:off x="199913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1DEF046-EE77-13FA-93CF-671BCFBB99F6}"/>
              </a:ext>
            </a:extLst>
          </p:cNvPr>
          <p:cNvSpPr txBox="1"/>
          <p:nvPr/>
        </p:nvSpPr>
        <p:spPr>
          <a:xfrm>
            <a:off x="2007153" y="1973829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85B294B-832D-C7D5-CCF4-58D6FCC16CD0}"/>
              </a:ext>
            </a:extLst>
          </p:cNvPr>
          <p:cNvSpPr txBox="1"/>
          <p:nvPr/>
        </p:nvSpPr>
        <p:spPr>
          <a:xfrm>
            <a:off x="626328" y="1973829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9954B2C-5BE9-7698-9BFE-FE47063C686C}"/>
              </a:ext>
            </a:extLst>
          </p:cNvPr>
          <p:cNvSpPr txBox="1"/>
          <p:nvPr/>
        </p:nvSpPr>
        <p:spPr>
          <a:xfrm>
            <a:off x="8410501" y="1730125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1069680-6DC1-B961-9EC1-754EFAF1BE7D}"/>
              </a:ext>
            </a:extLst>
          </p:cNvPr>
          <p:cNvSpPr txBox="1"/>
          <p:nvPr/>
        </p:nvSpPr>
        <p:spPr>
          <a:xfrm>
            <a:off x="6111754" y="2258195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DBDFD9D-448C-F02D-62A3-615CB9325056}"/>
              </a:ext>
            </a:extLst>
          </p:cNvPr>
          <p:cNvSpPr txBox="1"/>
          <p:nvPr/>
        </p:nvSpPr>
        <p:spPr>
          <a:xfrm>
            <a:off x="3906869" y="2305721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DD836EF-0F7F-1B48-8C2A-11EB054B8F09}"/>
              </a:ext>
            </a:extLst>
          </p:cNvPr>
          <p:cNvSpPr txBox="1"/>
          <p:nvPr/>
        </p:nvSpPr>
        <p:spPr>
          <a:xfrm>
            <a:off x="4338516" y="1180396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9ED0F8C-17BF-CDD2-BB8B-C5E0F48A1F99}"/>
              </a:ext>
            </a:extLst>
          </p:cNvPr>
          <p:cNvSpPr txBox="1"/>
          <p:nvPr/>
        </p:nvSpPr>
        <p:spPr>
          <a:xfrm>
            <a:off x="6111754" y="1121015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545A4C0-8BDD-0980-6A04-1B1BAC0FC20C}"/>
              </a:ext>
            </a:extLst>
          </p:cNvPr>
          <p:cNvSpPr txBox="1"/>
          <p:nvPr/>
        </p:nvSpPr>
        <p:spPr>
          <a:xfrm>
            <a:off x="3906869" y="1168541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900A9B89-E28B-185C-A2E3-A664095EE266}"/>
              </a:ext>
            </a:extLst>
          </p:cNvPr>
          <p:cNvSpPr txBox="1"/>
          <p:nvPr/>
        </p:nvSpPr>
        <p:spPr>
          <a:xfrm>
            <a:off x="630336" y="19877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8A9451DC-C33C-BD32-6753-765C33F81B52}"/>
              </a:ext>
            </a:extLst>
          </p:cNvPr>
          <p:cNvSpPr txBox="1"/>
          <p:nvPr/>
        </p:nvSpPr>
        <p:spPr>
          <a:xfrm>
            <a:off x="2003146" y="19877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BC6FEBF7-C2CA-26F5-0497-AE033718B684}"/>
              </a:ext>
            </a:extLst>
          </p:cNvPr>
          <p:cNvSpPr txBox="1"/>
          <p:nvPr/>
        </p:nvSpPr>
        <p:spPr>
          <a:xfrm>
            <a:off x="8400081" y="125882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E24CD4B8-94AF-EC1F-B79F-C139B4588C05}"/>
              </a:ext>
            </a:extLst>
          </p:cNvPr>
          <p:cNvSpPr txBox="1"/>
          <p:nvPr/>
        </p:nvSpPr>
        <p:spPr>
          <a:xfrm>
            <a:off x="3578256" y="183480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E06B401-1843-4865-E653-21676D28C45C}"/>
              </a:ext>
            </a:extLst>
          </p:cNvPr>
          <p:cNvSpPr txBox="1"/>
          <p:nvPr/>
        </p:nvSpPr>
        <p:spPr>
          <a:xfrm>
            <a:off x="6758080" y="358512"/>
            <a:ext cx="1124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E05D8CB-E209-DBA4-672F-1773AAEEB6EB}"/>
              </a:ext>
            </a:extLst>
          </p:cNvPr>
          <p:cNvSpPr txBox="1"/>
          <p:nvPr/>
        </p:nvSpPr>
        <p:spPr>
          <a:xfrm>
            <a:off x="3129255" y="4250539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596972A-8807-7681-D631-2A4E6864E136}"/>
              </a:ext>
            </a:extLst>
          </p:cNvPr>
          <p:cNvSpPr txBox="1"/>
          <p:nvPr/>
        </p:nvSpPr>
        <p:spPr>
          <a:xfrm>
            <a:off x="2989815" y="499162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E358294A-94C0-A7FF-4F38-BD8E36E828A0}"/>
              </a:ext>
            </a:extLst>
          </p:cNvPr>
          <p:cNvSpPr txBox="1"/>
          <p:nvPr/>
        </p:nvSpPr>
        <p:spPr>
          <a:xfrm>
            <a:off x="6636748" y="112101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C*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73D5603-E8BA-02E6-C901-A0CA9E6A1C06}"/>
              </a:ext>
            </a:extLst>
          </p:cNvPr>
          <p:cNvSpPr txBox="1"/>
          <p:nvPr/>
        </p:nvSpPr>
        <p:spPr>
          <a:xfrm>
            <a:off x="9671466" y="86494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C*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1ADB598-C0C6-0981-D5E4-08708A8EFF58}"/>
              </a:ext>
            </a:extLst>
          </p:cNvPr>
          <p:cNvSpPr/>
          <p:nvPr/>
        </p:nvSpPr>
        <p:spPr>
          <a:xfrm>
            <a:off x="3976490" y="4445601"/>
            <a:ext cx="1243210" cy="419369"/>
          </a:xfrm>
          <a:prstGeom prst="rect">
            <a:avLst/>
          </a:prstGeom>
          <a:solidFill>
            <a:srgbClr val="0F6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351E10E5-06F0-0F62-6C4F-2805459D86EC}"/>
              </a:ext>
            </a:extLst>
          </p:cNvPr>
          <p:cNvSpPr txBox="1"/>
          <p:nvPr/>
        </p:nvSpPr>
        <p:spPr>
          <a:xfrm>
            <a:off x="4048397" y="4434083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Up- to </a:t>
            </a:r>
          </a:p>
          <a:p>
            <a:pPr algn="ctr"/>
            <a:r>
              <a:rPr lang="en-US" sz="11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downselection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F438959-2D56-8B2C-23E0-00B2CF080B39}"/>
              </a:ext>
            </a:extLst>
          </p:cNvPr>
          <p:cNvSpPr/>
          <p:nvPr/>
        </p:nvSpPr>
        <p:spPr>
          <a:xfrm>
            <a:off x="5370615" y="4208620"/>
            <a:ext cx="1054929" cy="373949"/>
          </a:xfrm>
          <a:prstGeom prst="rect">
            <a:avLst/>
          </a:prstGeom>
          <a:solidFill>
            <a:srgbClr val="F6F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62404CC4-B0CC-D956-8BE0-37DAE91A6138}"/>
              </a:ext>
            </a:extLst>
          </p:cNvPr>
          <p:cNvSpPr txBox="1"/>
          <p:nvPr/>
        </p:nvSpPr>
        <p:spPr>
          <a:xfrm>
            <a:off x="5437094" y="4283212"/>
            <a:ext cx="95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Up-selection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679039C-B770-828B-B1D4-4D258CD8F800}"/>
              </a:ext>
            </a:extLst>
          </p:cNvPr>
          <p:cNvSpPr/>
          <p:nvPr/>
        </p:nvSpPr>
        <p:spPr>
          <a:xfrm>
            <a:off x="6499632" y="4349655"/>
            <a:ext cx="1121756" cy="551760"/>
          </a:xfrm>
          <a:prstGeom prst="rect">
            <a:avLst/>
          </a:prstGeom>
          <a:solidFill>
            <a:srgbClr val="BBB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94D920CA-FD08-0B97-FD25-3E207A2E31DC}"/>
              </a:ext>
            </a:extLst>
          </p:cNvPr>
          <p:cNvSpPr txBox="1"/>
          <p:nvPr/>
        </p:nvSpPr>
        <p:spPr>
          <a:xfrm>
            <a:off x="6499632" y="4399599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up selection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23A4C73-70D8-5DCA-8FA6-2AF02DD90801}"/>
              </a:ext>
            </a:extLst>
          </p:cNvPr>
          <p:cNvSpPr/>
          <p:nvPr/>
        </p:nvSpPr>
        <p:spPr>
          <a:xfrm>
            <a:off x="5372400" y="4639619"/>
            <a:ext cx="1033145" cy="512421"/>
          </a:xfrm>
          <a:prstGeom prst="rect">
            <a:avLst/>
          </a:prstGeom>
          <a:solidFill>
            <a:srgbClr val="431E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6E7E2A9F-1DE4-C9DE-1810-0DF2D3526D5D}"/>
              </a:ext>
            </a:extLst>
          </p:cNvPr>
          <p:cNvSpPr txBox="1"/>
          <p:nvPr/>
        </p:nvSpPr>
        <p:spPr>
          <a:xfrm>
            <a:off x="5278313" y="4815158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Down-selection</a:t>
            </a:r>
          </a:p>
        </p:txBody>
      </p:sp>
      <p:pic>
        <p:nvPicPr>
          <p:cNvPr id="154" name="Graphique 153">
            <a:extLst>
              <a:ext uri="{FF2B5EF4-FFF2-40B4-BE49-F238E27FC236}">
                <a16:creationId xmlns:a16="http://schemas.microsoft.com/office/drawing/2014/main" id="{EF3023D2-66D4-2231-FE5F-D7080F0C107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70651"/>
          <a:stretch/>
        </p:blipFill>
        <p:spPr>
          <a:xfrm>
            <a:off x="9091987" y="1106138"/>
            <a:ext cx="1433593" cy="15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4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phique 51">
            <a:extLst>
              <a:ext uri="{FF2B5EF4-FFF2-40B4-BE49-F238E27FC236}">
                <a16:creationId xmlns:a16="http://schemas.microsoft.com/office/drawing/2014/main" id="{CAE7EEB3-E9BF-F755-90EE-DA15A2FE1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217"/>
          <a:stretch/>
        </p:blipFill>
        <p:spPr>
          <a:xfrm>
            <a:off x="8412904" y="33083"/>
            <a:ext cx="1433593" cy="1480449"/>
          </a:xfrm>
          <a:prstGeom prst="rect">
            <a:avLst/>
          </a:prstGeom>
        </p:spPr>
      </p:pic>
      <p:pic>
        <p:nvPicPr>
          <p:cNvPr id="103" name="Graphique 102">
            <a:extLst>
              <a:ext uri="{FF2B5EF4-FFF2-40B4-BE49-F238E27FC236}">
                <a16:creationId xmlns:a16="http://schemas.microsoft.com/office/drawing/2014/main" id="{4D0633AF-5507-926D-0321-FE741C57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1738"/>
          <a:stretch/>
        </p:blipFill>
        <p:spPr>
          <a:xfrm>
            <a:off x="1424349" y="198777"/>
            <a:ext cx="1433593" cy="1453657"/>
          </a:xfrm>
          <a:prstGeom prst="rect">
            <a:avLst/>
          </a:prstGeom>
        </p:spPr>
      </p:pic>
      <p:pic>
        <p:nvPicPr>
          <p:cNvPr id="104" name="Graphique 103">
            <a:extLst>
              <a:ext uri="{FF2B5EF4-FFF2-40B4-BE49-F238E27FC236}">
                <a16:creationId xmlns:a16="http://schemas.microsoft.com/office/drawing/2014/main" id="{34B4627C-6B11-AD03-1DD3-1F0018DC3C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1738"/>
          <a:stretch/>
        </p:blipFill>
        <p:spPr>
          <a:xfrm>
            <a:off x="150638" y="157846"/>
            <a:ext cx="1433593" cy="1453657"/>
          </a:xfrm>
          <a:prstGeom prst="rect">
            <a:avLst/>
          </a:prstGeom>
        </p:spPr>
      </p:pic>
      <p:pic>
        <p:nvPicPr>
          <p:cNvPr id="111" name="Graphique 110">
            <a:extLst>
              <a:ext uri="{FF2B5EF4-FFF2-40B4-BE49-F238E27FC236}">
                <a16:creationId xmlns:a16="http://schemas.microsoft.com/office/drawing/2014/main" id="{EA455661-4107-BAFC-02BE-EC6592E92F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0651"/>
          <a:stretch/>
        </p:blipFill>
        <p:spPr>
          <a:xfrm>
            <a:off x="43658" y="2063649"/>
            <a:ext cx="1433593" cy="1509581"/>
          </a:xfrm>
          <a:prstGeom prst="rect">
            <a:avLst/>
          </a:prstGeom>
        </p:spPr>
      </p:pic>
      <p:pic>
        <p:nvPicPr>
          <p:cNvPr id="112" name="Graphique 111">
            <a:extLst>
              <a:ext uri="{FF2B5EF4-FFF2-40B4-BE49-F238E27FC236}">
                <a16:creationId xmlns:a16="http://schemas.microsoft.com/office/drawing/2014/main" id="{2114F4EF-2566-63F6-F51A-91F63890E0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71738"/>
          <a:stretch/>
        </p:blipFill>
        <p:spPr>
          <a:xfrm>
            <a:off x="8358574" y="1784322"/>
            <a:ext cx="1433593" cy="1453657"/>
          </a:xfrm>
          <a:prstGeom prst="rect">
            <a:avLst/>
          </a:prstGeom>
        </p:spPr>
      </p:pic>
      <p:pic>
        <p:nvPicPr>
          <p:cNvPr id="113" name="Graphique 112">
            <a:extLst>
              <a:ext uri="{FF2B5EF4-FFF2-40B4-BE49-F238E27FC236}">
                <a16:creationId xmlns:a16="http://schemas.microsoft.com/office/drawing/2014/main" id="{E65B646B-9284-F78C-64FF-C734FA65C0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73412"/>
          <a:stretch/>
        </p:blipFill>
        <p:spPr>
          <a:xfrm>
            <a:off x="1434697" y="2141431"/>
            <a:ext cx="1433593" cy="1367576"/>
          </a:xfrm>
          <a:prstGeom prst="rect">
            <a:avLst/>
          </a:prstGeom>
        </p:spPr>
      </p:pic>
      <p:pic>
        <p:nvPicPr>
          <p:cNvPr id="114" name="Graphique 113">
            <a:extLst>
              <a:ext uri="{FF2B5EF4-FFF2-40B4-BE49-F238E27FC236}">
                <a16:creationId xmlns:a16="http://schemas.microsoft.com/office/drawing/2014/main" id="{327D4212-8B94-1B2D-5404-8B52F164C4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71217"/>
          <a:stretch/>
        </p:blipFill>
        <p:spPr>
          <a:xfrm>
            <a:off x="0" y="3663050"/>
            <a:ext cx="1433593" cy="1480450"/>
          </a:xfrm>
          <a:prstGeom prst="rect">
            <a:avLst/>
          </a:prstGeom>
        </p:spPr>
      </p:pic>
      <p:pic>
        <p:nvPicPr>
          <p:cNvPr id="115" name="Graphique 114">
            <a:extLst>
              <a:ext uri="{FF2B5EF4-FFF2-40B4-BE49-F238E27FC236}">
                <a16:creationId xmlns:a16="http://schemas.microsoft.com/office/drawing/2014/main" id="{A7AEF6B9-B3D8-F09E-CC0A-4B00DD61465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71738"/>
          <a:stretch/>
        </p:blipFill>
        <p:spPr>
          <a:xfrm>
            <a:off x="8382711" y="3810342"/>
            <a:ext cx="1433593" cy="1453657"/>
          </a:xfrm>
          <a:prstGeom prst="rect">
            <a:avLst/>
          </a:prstGeom>
        </p:spPr>
      </p:pic>
      <p:pic>
        <p:nvPicPr>
          <p:cNvPr id="116" name="Graphique 115">
            <a:extLst>
              <a:ext uri="{FF2B5EF4-FFF2-40B4-BE49-F238E27FC236}">
                <a16:creationId xmlns:a16="http://schemas.microsoft.com/office/drawing/2014/main" id="{562BBE50-ECA0-339C-29CC-308B42D41A7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72053"/>
          <a:stretch/>
        </p:blipFill>
        <p:spPr>
          <a:xfrm>
            <a:off x="1379532" y="3706044"/>
            <a:ext cx="1433593" cy="1437455"/>
          </a:xfrm>
          <a:prstGeom prst="rect">
            <a:avLst/>
          </a:prstGeom>
        </p:spPr>
      </p:pic>
      <p:pic>
        <p:nvPicPr>
          <p:cNvPr id="98" name="Image 97" descr="Une image contenant Rectangle, jaune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460FB370-AF33-F4CC-547A-B955F34EC7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4952" y="1040415"/>
            <a:ext cx="3997024" cy="316506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EA0843A-1E04-7D8F-D270-12B66B799922}"/>
              </a:ext>
            </a:extLst>
          </p:cNvPr>
          <p:cNvSpPr txBox="1"/>
          <p:nvPr/>
        </p:nvSpPr>
        <p:spPr>
          <a:xfrm rot="10800000" flipV="1">
            <a:off x="3748299" y="790528"/>
            <a:ext cx="1280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Tau_l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0CF19E-83D0-2CFB-442F-F912294ADE9B}"/>
              </a:ext>
            </a:extLst>
          </p:cNvPr>
          <p:cNvSpPr txBox="1"/>
          <p:nvPr/>
        </p:nvSpPr>
        <p:spPr>
          <a:xfrm>
            <a:off x="3816074" y="1081706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A80ADB-1EE8-DB87-B857-5BF94AC4C8F9}"/>
              </a:ext>
            </a:extLst>
          </p:cNvPr>
          <p:cNvSpPr txBox="1"/>
          <p:nvPr/>
        </p:nvSpPr>
        <p:spPr>
          <a:xfrm>
            <a:off x="3816074" y="1375120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201E49-F3F6-6C22-6B3D-CFC41B7B1578}"/>
              </a:ext>
            </a:extLst>
          </p:cNvPr>
          <p:cNvSpPr txBox="1"/>
          <p:nvPr/>
        </p:nvSpPr>
        <p:spPr>
          <a:xfrm>
            <a:off x="3816074" y="166853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197C83-688E-57AA-C50F-AF1952220CD6}"/>
              </a:ext>
            </a:extLst>
          </p:cNvPr>
          <p:cNvSpPr txBox="1"/>
          <p:nvPr/>
        </p:nvSpPr>
        <p:spPr>
          <a:xfrm>
            <a:off x="3816074" y="198928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7BBA09-1683-7983-7489-4D5F67867409}"/>
              </a:ext>
            </a:extLst>
          </p:cNvPr>
          <p:cNvSpPr txBox="1"/>
          <p:nvPr/>
        </p:nvSpPr>
        <p:spPr>
          <a:xfrm>
            <a:off x="3816074" y="2297423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2C011-1BEB-A4BF-2B37-BC2DFE319A50}"/>
              </a:ext>
            </a:extLst>
          </p:cNvPr>
          <p:cNvSpPr txBox="1"/>
          <p:nvPr/>
        </p:nvSpPr>
        <p:spPr>
          <a:xfrm>
            <a:off x="3816074" y="2590837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B3FE4E-D66F-AA89-95A5-84BDEACC843C}"/>
              </a:ext>
            </a:extLst>
          </p:cNvPr>
          <p:cNvSpPr txBox="1"/>
          <p:nvPr/>
        </p:nvSpPr>
        <p:spPr>
          <a:xfrm>
            <a:off x="3816074" y="288425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700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BC70C1-A1B3-9599-778F-2B90060403BA}"/>
              </a:ext>
            </a:extLst>
          </p:cNvPr>
          <p:cNvSpPr txBox="1"/>
          <p:nvPr/>
        </p:nvSpPr>
        <p:spPr>
          <a:xfrm>
            <a:off x="3816074" y="3204998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BE7F1-3C2B-96AB-6C60-34B3A94B6653}"/>
              </a:ext>
            </a:extLst>
          </p:cNvPr>
          <p:cNvSpPr txBox="1"/>
          <p:nvPr/>
        </p:nvSpPr>
        <p:spPr>
          <a:xfrm>
            <a:off x="3816074" y="351431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900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4EFCAE9-AA86-6617-BECC-697A8E49C304}"/>
              </a:ext>
            </a:extLst>
          </p:cNvPr>
          <p:cNvSpPr txBox="1"/>
          <p:nvPr/>
        </p:nvSpPr>
        <p:spPr>
          <a:xfrm>
            <a:off x="3737527" y="38236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D8D222-A4CA-168F-5797-F25FB46A3E1F}"/>
              </a:ext>
            </a:extLst>
          </p:cNvPr>
          <p:cNvSpPr txBox="1"/>
          <p:nvPr/>
        </p:nvSpPr>
        <p:spPr>
          <a:xfrm>
            <a:off x="5984602" y="504786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B7C745-F736-854D-D065-74012D2E8395}"/>
              </a:ext>
            </a:extLst>
          </p:cNvPr>
          <p:cNvSpPr txBox="1"/>
          <p:nvPr/>
        </p:nvSpPr>
        <p:spPr>
          <a:xfrm>
            <a:off x="4236382" y="753870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2B9532-0E02-154D-017D-AD51A9EAF361}"/>
              </a:ext>
            </a:extLst>
          </p:cNvPr>
          <p:cNvSpPr txBox="1"/>
          <p:nvPr/>
        </p:nvSpPr>
        <p:spPr>
          <a:xfrm>
            <a:off x="4802555" y="753870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A4DC2E-1E50-9314-F0B7-B3D451DDE222}"/>
              </a:ext>
            </a:extLst>
          </p:cNvPr>
          <p:cNvSpPr txBox="1"/>
          <p:nvPr/>
        </p:nvSpPr>
        <p:spPr>
          <a:xfrm>
            <a:off x="5362256" y="753870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B7E4B16-A18B-D575-5992-AEA504403529}"/>
              </a:ext>
            </a:extLst>
          </p:cNvPr>
          <p:cNvSpPr txBox="1"/>
          <p:nvPr/>
        </p:nvSpPr>
        <p:spPr>
          <a:xfrm>
            <a:off x="5952378" y="742147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1813A-2018-A325-DE5F-D0A2DF4AD140}"/>
              </a:ext>
            </a:extLst>
          </p:cNvPr>
          <p:cNvSpPr txBox="1"/>
          <p:nvPr/>
        </p:nvSpPr>
        <p:spPr>
          <a:xfrm>
            <a:off x="6503655" y="753870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3FD330-81FC-ED3F-F9B0-A371B4FF4D2F}"/>
              </a:ext>
            </a:extLst>
          </p:cNvPr>
          <p:cNvSpPr txBox="1"/>
          <p:nvPr/>
        </p:nvSpPr>
        <p:spPr>
          <a:xfrm>
            <a:off x="7023654" y="766396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0.008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295A45-A51A-DE22-0990-0263AE16A9EC}"/>
              </a:ext>
            </a:extLst>
          </p:cNvPr>
          <p:cNvSpPr txBox="1"/>
          <p:nvPr/>
        </p:nvSpPr>
        <p:spPr>
          <a:xfrm>
            <a:off x="7631167" y="76639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0.01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E24CD4B8-94AF-EC1F-B79F-C139B4588C05}"/>
              </a:ext>
            </a:extLst>
          </p:cNvPr>
          <p:cNvSpPr txBox="1"/>
          <p:nvPr/>
        </p:nvSpPr>
        <p:spPr>
          <a:xfrm>
            <a:off x="4115822" y="160724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E06B401-1843-4865-E653-21676D28C45C}"/>
              </a:ext>
            </a:extLst>
          </p:cNvPr>
          <p:cNvSpPr txBox="1"/>
          <p:nvPr/>
        </p:nvSpPr>
        <p:spPr>
          <a:xfrm>
            <a:off x="7295646" y="335756"/>
            <a:ext cx="1124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E05D8CB-E209-DBA4-672F-1773AAEEB6EB}"/>
              </a:ext>
            </a:extLst>
          </p:cNvPr>
          <p:cNvSpPr txBox="1"/>
          <p:nvPr/>
        </p:nvSpPr>
        <p:spPr>
          <a:xfrm>
            <a:off x="3462576" y="4205998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596972A-8807-7681-D631-2A4E6864E136}"/>
              </a:ext>
            </a:extLst>
          </p:cNvPr>
          <p:cNvSpPr txBox="1"/>
          <p:nvPr/>
        </p:nvSpPr>
        <p:spPr>
          <a:xfrm>
            <a:off x="3527381" y="476406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8C9874-3529-1DAC-53AE-02ED48838D86}"/>
              </a:ext>
            </a:extLst>
          </p:cNvPr>
          <p:cNvSpPr txBox="1"/>
          <p:nvPr/>
        </p:nvSpPr>
        <p:spPr>
          <a:xfrm>
            <a:off x="6740632" y="3907935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1E9166-5DBC-58D2-D706-14C227044B4A}"/>
              </a:ext>
            </a:extLst>
          </p:cNvPr>
          <p:cNvSpPr txBox="1"/>
          <p:nvPr/>
        </p:nvSpPr>
        <p:spPr>
          <a:xfrm>
            <a:off x="8805925" y="3542635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DB157D-A64B-F0ED-7A7E-3E969E56567B}"/>
              </a:ext>
            </a:extLst>
          </p:cNvPr>
          <p:cNvSpPr txBox="1"/>
          <p:nvPr/>
        </p:nvSpPr>
        <p:spPr>
          <a:xfrm>
            <a:off x="4463286" y="3843606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47FF5F9-4D1B-9604-7AB2-EE3ADA289923}"/>
              </a:ext>
            </a:extLst>
          </p:cNvPr>
          <p:cNvSpPr txBox="1"/>
          <p:nvPr/>
        </p:nvSpPr>
        <p:spPr>
          <a:xfrm>
            <a:off x="63674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8C7A0EF-385B-D023-BAB1-2527322146CB}"/>
              </a:ext>
            </a:extLst>
          </p:cNvPr>
          <p:cNvSpPr txBox="1"/>
          <p:nvPr/>
        </p:nvSpPr>
        <p:spPr>
          <a:xfrm>
            <a:off x="4935472" y="2362502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602CA1-CFBC-2159-B022-3DF10C1D6F14}"/>
              </a:ext>
            </a:extLst>
          </p:cNvPr>
          <p:cNvSpPr txBox="1"/>
          <p:nvPr/>
        </p:nvSpPr>
        <p:spPr>
          <a:xfrm>
            <a:off x="5028806" y="3843606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6DF7524-035C-FB1F-2A9F-15D78C0925D9}"/>
              </a:ext>
            </a:extLst>
          </p:cNvPr>
          <p:cNvSpPr txBox="1"/>
          <p:nvPr/>
        </p:nvSpPr>
        <p:spPr>
          <a:xfrm>
            <a:off x="199913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734EEA-E857-32B0-6CE7-EFF51EEABA4E}"/>
              </a:ext>
            </a:extLst>
          </p:cNvPr>
          <p:cNvSpPr txBox="1"/>
          <p:nvPr/>
        </p:nvSpPr>
        <p:spPr>
          <a:xfrm>
            <a:off x="2007153" y="1973829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77571D7-B641-45BA-1C91-F1C53AE837F5}"/>
              </a:ext>
            </a:extLst>
          </p:cNvPr>
          <p:cNvSpPr txBox="1"/>
          <p:nvPr/>
        </p:nvSpPr>
        <p:spPr>
          <a:xfrm>
            <a:off x="626328" y="1973829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48A4A52-6C4E-E74A-57AB-82079F0C7C84}"/>
              </a:ext>
            </a:extLst>
          </p:cNvPr>
          <p:cNvSpPr txBox="1"/>
          <p:nvPr/>
        </p:nvSpPr>
        <p:spPr>
          <a:xfrm>
            <a:off x="8816345" y="1740540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A6C773-6DFF-9D6F-7A90-D01A3455008B}"/>
              </a:ext>
            </a:extLst>
          </p:cNvPr>
          <p:cNvSpPr txBox="1"/>
          <p:nvPr/>
        </p:nvSpPr>
        <p:spPr>
          <a:xfrm>
            <a:off x="6708710" y="2303121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7B3D040-3988-51C5-05E4-9C1457BEB882}"/>
              </a:ext>
            </a:extLst>
          </p:cNvPr>
          <p:cNvSpPr txBox="1"/>
          <p:nvPr/>
        </p:nvSpPr>
        <p:spPr>
          <a:xfrm>
            <a:off x="4503825" y="2350647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EB95ED1-6AD6-2A8B-E796-F28B9EE0E1C4}"/>
              </a:ext>
            </a:extLst>
          </p:cNvPr>
          <p:cNvSpPr txBox="1"/>
          <p:nvPr/>
        </p:nvSpPr>
        <p:spPr>
          <a:xfrm>
            <a:off x="4935472" y="1225322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5656182-561B-A226-AF24-A45D25D3B2FB}"/>
              </a:ext>
            </a:extLst>
          </p:cNvPr>
          <p:cNvSpPr txBox="1"/>
          <p:nvPr/>
        </p:nvSpPr>
        <p:spPr>
          <a:xfrm>
            <a:off x="4503825" y="1213467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257E9BA-7522-50CC-A53E-E5B918DD8392}"/>
              </a:ext>
            </a:extLst>
          </p:cNvPr>
          <p:cNvSpPr txBox="1"/>
          <p:nvPr/>
        </p:nvSpPr>
        <p:spPr>
          <a:xfrm>
            <a:off x="630336" y="19877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5EE60AA-08D3-4122-C055-1ECC49ACA538}"/>
              </a:ext>
            </a:extLst>
          </p:cNvPr>
          <p:cNvSpPr txBox="1"/>
          <p:nvPr/>
        </p:nvSpPr>
        <p:spPr>
          <a:xfrm>
            <a:off x="2003146" y="19877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1D9848E-804D-D215-7626-9C562AC2699C}"/>
              </a:ext>
            </a:extLst>
          </p:cNvPr>
          <p:cNvSpPr txBox="1"/>
          <p:nvPr/>
        </p:nvSpPr>
        <p:spPr>
          <a:xfrm>
            <a:off x="8805925" y="136297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2EA1DD6-202F-FAC6-413E-BD79D9F781DB}"/>
              </a:ext>
            </a:extLst>
          </p:cNvPr>
          <p:cNvSpPr txBox="1"/>
          <p:nvPr/>
        </p:nvSpPr>
        <p:spPr>
          <a:xfrm>
            <a:off x="6698290" y="1113510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731EFC-BAD7-3E6A-B3A6-2B580C9938D7}"/>
              </a:ext>
            </a:extLst>
          </p:cNvPr>
          <p:cNvSpPr/>
          <p:nvPr/>
        </p:nvSpPr>
        <p:spPr>
          <a:xfrm>
            <a:off x="4460055" y="4421442"/>
            <a:ext cx="1243210" cy="419369"/>
          </a:xfrm>
          <a:prstGeom prst="rect">
            <a:avLst/>
          </a:prstGeom>
          <a:solidFill>
            <a:srgbClr val="0F6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E08FC6-3EA1-C761-606C-F215ED3AFDB0}"/>
              </a:ext>
            </a:extLst>
          </p:cNvPr>
          <p:cNvSpPr txBox="1"/>
          <p:nvPr/>
        </p:nvSpPr>
        <p:spPr>
          <a:xfrm>
            <a:off x="4531962" y="4409924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Up- to </a:t>
            </a:r>
          </a:p>
          <a:p>
            <a:pPr algn="ctr"/>
            <a:r>
              <a:rPr lang="en-US" sz="11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downselection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65045-756A-73DF-B793-601D1B59D179}"/>
              </a:ext>
            </a:extLst>
          </p:cNvPr>
          <p:cNvSpPr/>
          <p:nvPr/>
        </p:nvSpPr>
        <p:spPr>
          <a:xfrm>
            <a:off x="5854180" y="4184461"/>
            <a:ext cx="1054929" cy="373949"/>
          </a:xfrm>
          <a:prstGeom prst="rect">
            <a:avLst/>
          </a:prstGeom>
          <a:solidFill>
            <a:srgbClr val="F6F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9A58A5D-2D49-2A66-E942-F6D5CADE09A5}"/>
              </a:ext>
            </a:extLst>
          </p:cNvPr>
          <p:cNvSpPr txBox="1"/>
          <p:nvPr/>
        </p:nvSpPr>
        <p:spPr>
          <a:xfrm>
            <a:off x="5920659" y="4259053"/>
            <a:ext cx="95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Up-selection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37D5CF-99AD-5972-806A-D9AE0F4B9FB3}"/>
              </a:ext>
            </a:extLst>
          </p:cNvPr>
          <p:cNvSpPr/>
          <p:nvPr/>
        </p:nvSpPr>
        <p:spPr>
          <a:xfrm>
            <a:off x="6983197" y="4325496"/>
            <a:ext cx="1121756" cy="551760"/>
          </a:xfrm>
          <a:prstGeom prst="rect">
            <a:avLst/>
          </a:prstGeom>
          <a:solidFill>
            <a:srgbClr val="BBB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442FA782-C79E-B65D-6317-5B3B2F1B515A}"/>
              </a:ext>
            </a:extLst>
          </p:cNvPr>
          <p:cNvSpPr txBox="1"/>
          <p:nvPr/>
        </p:nvSpPr>
        <p:spPr>
          <a:xfrm>
            <a:off x="6983197" y="4375440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up selection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6F7DC5-EDF2-9046-F522-95F8030F8540}"/>
              </a:ext>
            </a:extLst>
          </p:cNvPr>
          <p:cNvSpPr/>
          <p:nvPr/>
        </p:nvSpPr>
        <p:spPr>
          <a:xfrm>
            <a:off x="5855965" y="4615460"/>
            <a:ext cx="1033145" cy="512421"/>
          </a:xfrm>
          <a:prstGeom prst="rect">
            <a:avLst/>
          </a:prstGeom>
          <a:solidFill>
            <a:srgbClr val="431E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4F495FC-33FC-19FE-9EF0-334FC937C9DC}"/>
              </a:ext>
            </a:extLst>
          </p:cNvPr>
          <p:cNvSpPr txBox="1"/>
          <p:nvPr/>
        </p:nvSpPr>
        <p:spPr>
          <a:xfrm>
            <a:off x="5761878" y="4790999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Down-selection</a:t>
            </a:r>
          </a:p>
        </p:txBody>
      </p:sp>
    </p:spTree>
    <p:extLst>
      <p:ext uri="{BB962C8B-B14F-4D97-AF65-F5344CB8AC3E}">
        <p14:creationId xmlns:p14="http://schemas.microsoft.com/office/powerpoint/2010/main" val="31101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Rectangle, jaune, carré, Caractère coloré&#10;&#10;Description générée automatiquement">
            <a:extLst>
              <a:ext uri="{FF2B5EF4-FFF2-40B4-BE49-F238E27FC236}">
                <a16:creationId xmlns:a16="http://schemas.microsoft.com/office/drawing/2014/main" id="{4F4D2CBC-1C08-6E2D-DA6F-EC8F67AD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82" y="992034"/>
            <a:ext cx="4004914" cy="31594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EA0843A-1E04-7D8F-D270-12B66B799922}"/>
              </a:ext>
            </a:extLst>
          </p:cNvPr>
          <p:cNvSpPr txBox="1"/>
          <p:nvPr/>
        </p:nvSpPr>
        <p:spPr>
          <a:xfrm rot="10800000" flipV="1">
            <a:off x="3748299" y="790528"/>
            <a:ext cx="1280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Tau_l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0CF19E-83D0-2CFB-442F-F912294ADE9B}"/>
              </a:ext>
            </a:extLst>
          </p:cNvPr>
          <p:cNvSpPr txBox="1"/>
          <p:nvPr/>
        </p:nvSpPr>
        <p:spPr>
          <a:xfrm>
            <a:off x="3816074" y="1081706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A80ADB-1EE8-DB87-B857-5BF94AC4C8F9}"/>
              </a:ext>
            </a:extLst>
          </p:cNvPr>
          <p:cNvSpPr txBox="1"/>
          <p:nvPr/>
        </p:nvSpPr>
        <p:spPr>
          <a:xfrm>
            <a:off x="3816074" y="1375120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201E49-F3F6-6C22-6B3D-CFC41B7B1578}"/>
              </a:ext>
            </a:extLst>
          </p:cNvPr>
          <p:cNvSpPr txBox="1"/>
          <p:nvPr/>
        </p:nvSpPr>
        <p:spPr>
          <a:xfrm>
            <a:off x="3816074" y="166853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197C83-688E-57AA-C50F-AF1952220CD6}"/>
              </a:ext>
            </a:extLst>
          </p:cNvPr>
          <p:cNvSpPr txBox="1"/>
          <p:nvPr/>
        </p:nvSpPr>
        <p:spPr>
          <a:xfrm>
            <a:off x="3816074" y="198928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7BBA09-1683-7983-7489-4D5F67867409}"/>
              </a:ext>
            </a:extLst>
          </p:cNvPr>
          <p:cNvSpPr txBox="1"/>
          <p:nvPr/>
        </p:nvSpPr>
        <p:spPr>
          <a:xfrm>
            <a:off x="3816074" y="2297423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02C011-1BEB-A4BF-2B37-BC2DFE319A50}"/>
              </a:ext>
            </a:extLst>
          </p:cNvPr>
          <p:cNvSpPr txBox="1"/>
          <p:nvPr/>
        </p:nvSpPr>
        <p:spPr>
          <a:xfrm>
            <a:off x="3816074" y="2590837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B3FE4E-D66F-AA89-95A5-84BDEACC843C}"/>
              </a:ext>
            </a:extLst>
          </p:cNvPr>
          <p:cNvSpPr txBox="1"/>
          <p:nvPr/>
        </p:nvSpPr>
        <p:spPr>
          <a:xfrm>
            <a:off x="3816074" y="288425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700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BC70C1-A1B3-9599-778F-2B90060403BA}"/>
              </a:ext>
            </a:extLst>
          </p:cNvPr>
          <p:cNvSpPr txBox="1"/>
          <p:nvPr/>
        </p:nvSpPr>
        <p:spPr>
          <a:xfrm>
            <a:off x="3816074" y="3204998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5BE7F1-3C2B-96AB-6C60-34B3A94B6653}"/>
              </a:ext>
            </a:extLst>
          </p:cNvPr>
          <p:cNvSpPr txBox="1"/>
          <p:nvPr/>
        </p:nvSpPr>
        <p:spPr>
          <a:xfrm>
            <a:off x="3816074" y="351431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900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4EFCAE9-AA86-6617-BECC-697A8E49C304}"/>
              </a:ext>
            </a:extLst>
          </p:cNvPr>
          <p:cNvSpPr txBox="1"/>
          <p:nvPr/>
        </p:nvSpPr>
        <p:spPr>
          <a:xfrm>
            <a:off x="3737527" y="382363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D8D222-A4CA-168F-5797-F25FB46A3E1F}"/>
              </a:ext>
            </a:extLst>
          </p:cNvPr>
          <p:cNvSpPr txBox="1"/>
          <p:nvPr/>
        </p:nvSpPr>
        <p:spPr>
          <a:xfrm>
            <a:off x="5984602" y="504786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B7C745-F736-854D-D065-74012D2E8395}"/>
              </a:ext>
            </a:extLst>
          </p:cNvPr>
          <p:cNvSpPr txBox="1"/>
          <p:nvPr/>
        </p:nvSpPr>
        <p:spPr>
          <a:xfrm>
            <a:off x="4236382" y="753870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2B9532-0E02-154D-017D-AD51A9EAF361}"/>
              </a:ext>
            </a:extLst>
          </p:cNvPr>
          <p:cNvSpPr txBox="1"/>
          <p:nvPr/>
        </p:nvSpPr>
        <p:spPr>
          <a:xfrm>
            <a:off x="4802555" y="753870"/>
            <a:ext cx="615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A4DC2E-1E50-9314-F0B7-B3D451DDE222}"/>
              </a:ext>
            </a:extLst>
          </p:cNvPr>
          <p:cNvSpPr txBox="1"/>
          <p:nvPr/>
        </p:nvSpPr>
        <p:spPr>
          <a:xfrm>
            <a:off x="5362256" y="753870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B7E4B16-A18B-D575-5992-AEA504403529}"/>
              </a:ext>
            </a:extLst>
          </p:cNvPr>
          <p:cNvSpPr txBox="1"/>
          <p:nvPr/>
        </p:nvSpPr>
        <p:spPr>
          <a:xfrm>
            <a:off x="5952378" y="742147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1813A-2018-A325-DE5F-D0A2DF4AD140}"/>
              </a:ext>
            </a:extLst>
          </p:cNvPr>
          <p:cNvSpPr txBox="1"/>
          <p:nvPr/>
        </p:nvSpPr>
        <p:spPr>
          <a:xfrm>
            <a:off x="6503655" y="753870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3FD330-81FC-ED3F-F9B0-A371B4FF4D2F}"/>
              </a:ext>
            </a:extLst>
          </p:cNvPr>
          <p:cNvSpPr txBox="1"/>
          <p:nvPr/>
        </p:nvSpPr>
        <p:spPr>
          <a:xfrm>
            <a:off x="7023654" y="766396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0.008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295A45-A51A-DE22-0990-0263AE16A9EC}"/>
              </a:ext>
            </a:extLst>
          </p:cNvPr>
          <p:cNvSpPr txBox="1"/>
          <p:nvPr/>
        </p:nvSpPr>
        <p:spPr>
          <a:xfrm>
            <a:off x="7631167" y="766396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0.01</a:t>
            </a:r>
          </a:p>
        </p:txBody>
      </p:sp>
      <p:pic>
        <p:nvPicPr>
          <p:cNvPr id="23" name="Graphique 22">
            <a:extLst>
              <a:ext uri="{FF2B5EF4-FFF2-40B4-BE49-F238E27FC236}">
                <a16:creationId xmlns:a16="http://schemas.microsoft.com/office/drawing/2014/main" id="{91C92A77-9A8C-92DA-1A2D-85A762412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199"/>
          <a:stretch/>
        </p:blipFill>
        <p:spPr>
          <a:xfrm>
            <a:off x="8386626" y="3716570"/>
            <a:ext cx="1433593" cy="1532792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EA39C310-23D7-01B9-2542-5702D0F804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0199" b="7009"/>
          <a:stretch/>
        </p:blipFill>
        <p:spPr>
          <a:xfrm>
            <a:off x="53963" y="3840253"/>
            <a:ext cx="1433593" cy="1172307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D5669C2D-595F-04E2-E564-4B06A97A70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2053"/>
          <a:stretch/>
        </p:blipFill>
        <p:spPr>
          <a:xfrm>
            <a:off x="53963" y="2252388"/>
            <a:ext cx="1433593" cy="1437455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B43AEDBC-1520-5F26-DAE0-129D8791A2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3412"/>
          <a:stretch/>
        </p:blipFill>
        <p:spPr>
          <a:xfrm>
            <a:off x="1428376" y="2250891"/>
            <a:ext cx="1433593" cy="1367576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0F0EA870-0DCF-36C6-FD33-AFAC8BEBBB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71738"/>
          <a:stretch/>
        </p:blipFill>
        <p:spPr>
          <a:xfrm>
            <a:off x="1428376" y="3962278"/>
            <a:ext cx="1433593" cy="1453657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259190C5-8967-7BC4-B554-DA76A0429F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70199"/>
          <a:stretch/>
        </p:blipFill>
        <p:spPr>
          <a:xfrm>
            <a:off x="8386626" y="1790033"/>
            <a:ext cx="1433593" cy="1532793"/>
          </a:xfrm>
          <a:prstGeom prst="rect">
            <a:avLst/>
          </a:prstGeom>
        </p:spPr>
      </p:pic>
      <p:pic>
        <p:nvPicPr>
          <p:cNvPr id="79" name="Graphique 78">
            <a:extLst>
              <a:ext uri="{FF2B5EF4-FFF2-40B4-BE49-F238E27FC236}">
                <a16:creationId xmlns:a16="http://schemas.microsoft.com/office/drawing/2014/main" id="{7AF844B4-DD72-1284-0070-BACAC833354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70199"/>
          <a:stretch/>
        </p:blipFill>
        <p:spPr>
          <a:xfrm>
            <a:off x="8386626" y="103937"/>
            <a:ext cx="1433593" cy="1532793"/>
          </a:xfrm>
          <a:prstGeom prst="rect">
            <a:avLst/>
          </a:prstGeom>
        </p:spPr>
      </p:pic>
      <p:pic>
        <p:nvPicPr>
          <p:cNvPr id="80" name="Graphique 79">
            <a:extLst>
              <a:ext uri="{FF2B5EF4-FFF2-40B4-BE49-F238E27FC236}">
                <a16:creationId xmlns:a16="http://schemas.microsoft.com/office/drawing/2014/main" id="{0DCAB34A-36D6-9317-C346-D622D39FA0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70651"/>
          <a:stretch/>
        </p:blipFill>
        <p:spPr>
          <a:xfrm>
            <a:off x="53963" y="420563"/>
            <a:ext cx="1433593" cy="1509581"/>
          </a:xfrm>
          <a:prstGeom prst="rect">
            <a:avLst/>
          </a:prstGeom>
        </p:spPr>
      </p:pic>
      <p:pic>
        <p:nvPicPr>
          <p:cNvPr id="84" name="Graphique 83">
            <a:extLst>
              <a:ext uri="{FF2B5EF4-FFF2-40B4-BE49-F238E27FC236}">
                <a16:creationId xmlns:a16="http://schemas.microsoft.com/office/drawing/2014/main" id="{92DC55AB-EAB9-8B5E-CA98-F26950489C4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71738"/>
          <a:stretch/>
        </p:blipFill>
        <p:spPr>
          <a:xfrm>
            <a:off x="1428376" y="445613"/>
            <a:ext cx="1433593" cy="1453657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E24CD4B8-94AF-EC1F-B79F-C139B4588C05}"/>
              </a:ext>
            </a:extLst>
          </p:cNvPr>
          <p:cNvSpPr txBox="1"/>
          <p:nvPr/>
        </p:nvSpPr>
        <p:spPr>
          <a:xfrm>
            <a:off x="4115822" y="160724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E06B401-1843-4865-E653-21676D28C45C}"/>
              </a:ext>
            </a:extLst>
          </p:cNvPr>
          <p:cNvSpPr txBox="1"/>
          <p:nvPr/>
        </p:nvSpPr>
        <p:spPr>
          <a:xfrm>
            <a:off x="7295646" y="335756"/>
            <a:ext cx="1124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initial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late-weight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E05D8CB-E209-DBA4-672F-1773AAEEB6EB}"/>
              </a:ext>
            </a:extLst>
          </p:cNvPr>
          <p:cNvSpPr txBox="1"/>
          <p:nvPr/>
        </p:nvSpPr>
        <p:spPr>
          <a:xfrm>
            <a:off x="3341795" y="4236207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596972A-8807-7681-D631-2A4E6864E136}"/>
              </a:ext>
            </a:extLst>
          </p:cNvPr>
          <p:cNvSpPr txBox="1"/>
          <p:nvPr/>
        </p:nvSpPr>
        <p:spPr>
          <a:xfrm>
            <a:off x="3527381" y="476406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  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Prop. factor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1EFA31-8D36-B267-0297-B36321C713B0}"/>
              </a:ext>
            </a:extLst>
          </p:cNvPr>
          <p:cNvSpPr txBox="1"/>
          <p:nvPr/>
        </p:nvSpPr>
        <p:spPr>
          <a:xfrm>
            <a:off x="6743863" y="3832120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20E72F7-3A8C-7811-D612-C240AAF51A4B}"/>
              </a:ext>
            </a:extLst>
          </p:cNvPr>
          <p:cNvSpPr txBox="1"/>
          <p:nvPr/>
        </p:nvSpPr>
        <p:spPr>
          <a:xfrm>
            <a:off x="9067755" y="3447838"/>
            <a:ext cx="226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6234225-695A-9B05-D106-C7162724950D}"/>
              </a:ext>
            </a:extLst>
          </p:cNvPr>
          <p:cNvSpPr txBox="1"/>
          <p:nvPr/>
        </p:nvSpPr>
        <p:spPr>
          <a:xfrm>
            <a:off x="4466517" y="3767791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C5F4B19-3366-14AA-DC1C-B9246A94EF82}"/>
              </a:ext>
            </a:extLst>
          </p:cNvPr>
          <p:cNvSpPr txBox="1"/>
          <p:nvPr/>
        </p:nvSpPr>
        <p:spPr>
          <a:xfrm>
            <a:off x="63674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C2D0A66-9412-3E42-9A2B-AD49A0DD5522}"/>
              </a:ext>
            </a:extLst>
          </p:cNvPr>
          <p:cNvSpPr txBox="1"/>
          <p:nvPr/>
        </p:nvSpPr>
        <p:spPr>
          <a:xfrm>
            <a:off x="4938703" y="2286687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A02E60F-4CEA-02D4-FA1B-3A2FDA474C22}"/>
              </a:ext>
            </a:extLst>
          </p:cNvPr>
          <p:cNvSpPr txBox="1"/>
          <p:nvPr/>
        </p:nvSpPr>
        <p:spPr>
          <a:xfrm>
            <a:off x="5032037" y="3767791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1258A23-189C-9650-87B7-D455618424D2}"/>
              </a:ext>
            </a:extLst>
          </p:cNvPr>
          <p:cNvSpPr txBox="1"/>
          <p:nvPr/>
        </p:nvSpPr>
        <p:spPr>
          <a:xfrm>
            <a:off x="1999138" y="3709448"/>
            <a:ext cx="292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36C336D-B583-FF17-C4C7-729D2CFBA0BA}"/>
              </a:ext>
            </a:extLst>
          </p:cNvPr>
          <p:cNvSpPr txBox="1"/>
          <p:nvPr/>
        </p:nvSpPr>
        <p:spPr>
          <a:xfrm>
            <a:off x="2007153" y="1973829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BEE20BA-3F51-221A-9ACF-2B5349E2BA43}"/>
              </a:ext>
            </a:extLst>
          </p:cNvPr>
          <p:cNvSpPr txBox="1"/>
          <p:nvPr/>
        </p:nvSpPr>
        <p:spPr>
          <a:xfrm>
            <a:off x="626328" y="1973829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E67504C-0559-CC8C-FC07-E65A19757875}"/>
              </a:ext>
            </a:extLst>
          </p:cNvPr>
          <p:cNvSpPr txBox="1"/>
          <p:nvPr/>
        </p:nvSpPr>
        <p:spPr>
          <a:xfrm>
            <a:off x="9078175" y="1645743"/>
            <a:ext cx="276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EA2CED-5C7F-0F82-7F80-9B9456E51CEC}"/>
              </a:ext>
            </a:extLst>
          </p:cNvPr>
          <p:cNvSpPr txBox="1"/>
          <p:nvPr/>
        </p:nvSpPr>
        <p:spPr>
          <a:xfrm>
            <a:off x="6711941" y="2227306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EDC89BD-D827-178F-AB28-081D716D7BAA}"/>
              </a:ext>
            </a:extLst>
          </p:cNvPr>
          <p:cNvSpPr txBox="1"/>
          <p:nvPr/>
        </p:nvSpPr>
        <p:spPr>
          <a:xfrm>
            <a:off x="4507056" y="2274832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C03A3FC-D11A-5747-D443-C6E85672896A}"/>
              </a:ext>
            </a:extLst>
          </p:cNvPr>
          <p:cNvSpPr txBox="1"/>
          <p:nvPr/>
        </p:nvSpPr>
        <p:spPr>
          <a:xfrm>
            <a:off x="4938703" y="114950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6950F79-4652-B60A-67E8-A3AF4EC57997}"/>
              </a:ext>
            </a:extLst>
          </p:cNvPr>
          <p:cNvSpPr txBox="1"/>
          <p:nvPr/>
        </p:nvSpPr>
        <p:spPr>
          <a:xfrm>
            <a:off x="4507056" y="1137652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7801050-61AF-77EE-A555-97C3CFE93C2C}"/>
              </a:ext>
            </a:extLst>
          </p:cNvPr>
          <p:cNvSpPr txBox="1"/>
          <p:nvPr/>
        </p:nvSpPr>
        <p:spPr>
          <a:xfrm>
            <a:off x="630336" y="198777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CD0126A-A692-6E14-BF9A-D7D0FF8656E6}"/>
              </a:ext>
            </a:extLst>
          </p:cNvPr>
          <p:cNvSpPr txBox="1"/>
          <p:nvPr/>
        </p:nvSpPr>
        <p:spPr>
          <a:xfrm>
            <a:off x="2003146" y="198777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98AD7CC-742E-D26E-36BF-A52BBD133AC4}"/>
              </a:ext>
            </a:extLst>
          </p:cNvPr>
          <p:cNvSpPr txBox="1"/>
          <p:nvPr/>
        </p:nvSpPr>
        <p:spPr>
          <a:xfrm>
            <a:off x="9067755" y="41500"/>
            <a:ext cx="288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5112DF-20FD-9F3F-D292-9D23C10B426B}"/>
              </a:ext>
            </a:extLst>
          </p:cNvPr>
          <p:cNvSpPr/>
          <p:nvPr/>
        </p:nvSpPr>
        <p:spPr>
          <a:xfrm>
            <a:off x="4435149" y="4426221"/>
            <a:ext cx="1243210" cy="419369"/>
          </a:xfrm>
          <a:prstGeom prst="rect">
            <a:avLst/>
          </a:prstGeom>
          <a:solidFill>
            <a:srgbClr val="0F6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D712EA6-C1A7-F4B2-5974-4DA75B09E3AF}"/>
              </a:ext>
            </a:extLst>
          </p:cNvPr>
          <p:cNvSpPr txBox="1"/>
          <p:nvPr/>
        </p:nvSpPr>
        <p:spPr>
          <a:xfrm>
            <a:off x="4507056" y="4414703"/>
            <a:ext cx="105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Up- to </a:t>
            </a:r>
          </a:p>
          <a:p>
            <a:pPr algn="ctr"/>
            <a:r>
              <a:rPr lang="en-US" sz="11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downselection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B5C4D4-C7C4-D722-CE65-A3496B45D884}"/>
              </a:ext>
            </a:extLst>
          </p:cNvPr>
          <p:cNvSpPr/>
          <p:nvPr/>
        </p:nvSpPr>
        <p:spPr>
          <a:xfrm>
            <a:off x="5829274" y="4189240"/>
            <a:ext cx="1054929" cy="373949"/>
          </a:xfrm>
          <a:prstGeom prst="rect">
            <a:avLst/>
          </a:prstGeom>
          <a:solidFill>
            <a:srgbClr val="F6F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7863783-B393-7C93-796B-A7C9907F9367}"/>
              </a:ext>
            </a:extLst>
          </p:cNvPr>
          <p:cNvSpPr txBox="1"/>
          <p:nvPr/>
        </p:nvSpPr>
        <p:spPr>
          <a:xfrm>
            <a:off x="5895753" y="4263832"/>
            <a:ext cx="95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Up-selection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7E1C5C-56A1-060D-CE61-020B6BE8557F}"/>
              </a:ext>
            </a:extLst>
          </p:cNvPr>
          <p:cNvSpPr/>
          <p:nvPr/>
        </p:nvSpPr>
        <p:spPr>
          <a:xfrm>
            <a:off x="6958291" y="4330275"/>
            <a:ext cx="1121756" cy="551760"/>
          </a:xfrm>
          <a:prstGeom prst="rect">
            <a:avLst/>
          </a:prstGeom>
          <a:solidFill>
            <a:srgbClr val="BBB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99DA801F-0561-88E5-595F-D24D6D3A9D58}"/>
              </a:ext>
            </a:extLst>
          </p:cNvPr>
          <p:cNvSpPr txBox="1"/>
          <p:nvPr/>
        </p:nvSpPr>
        <p:spPr>
          <a:xfrm>
            <a:off x="6958291" y="4380219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up selection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D74A641-0F55-2DA8-F1D5-403C2E8C175A}"/>
              </a:ext>
            </a:extLst>
          </p:cNvPr>
          <p:cNvSpPr/>
          <p:nvPr/>
        </p:nvSpPr>
        <p:spPr>
          <a:xfrm>
            <a:off x="5831059" y="4620239"/>
            <a:ext cx="1033145" cy="512421"/>
          </a:xfrm>
          <a:prstGeom prst="rect">
            <a:avLst/>
          </a:prstGeom>
          <a:solidFill>
            <a:srgbClr val="431E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37CFB22-A539-9B21-C8EC-3BDF01EAFB8D}"/>
              </a:ext>
            </a:extLst>
          </p:cNvPr>
          <p:cNvSpPr txBox="1"/>
          <p:nvPr/>
        </p:nvSpPr>
        <p:spPr>
          <a:xfrm>
            <a:off x="5736972" y="4795778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Down-selection</a:t>
            </a:r>
          </a:p>
        </p:txBody>
      </p:sp>
    </p:spTree>
    <p:extLst>
      <p:ext uri="{BB962C8B-B14F-4D97-AF65-F5344CB8AC3E}">
        <p14:creationId xmlns:p14="http://schemas.microsoft.com/office/powerpoint/2010/main" val="24998592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6196</TotalTime>
  <Words>246</Words>
  <Application>Microsoft Macintosh PowerPoint</Application>
  <PresentationFormat>Personnalisé</PresentationFormat>
  <Paragraphs>177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Helvetica Neue</vt:lpstr>
      <vt:lpstr>Helvetica Neue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64</cp:revision>
  <cp:lastPrinted>2024-04-10T19:50:07Z</cp:lastPrinted>
  <dcterms:created xsi:type="dcterms:W3CDTF">2024-03-26T13:26:50Z</dcterms:created>
  <dcterms:modified xsi:type="dcterms:W3CDTF">2024-04-22T17:25:03Z</dcterms:modified>
</cp:coreProperties>
</file>